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27"/>
  </p:notesMasterIdLst>
  <p:handoutMasterIdLst>
    <p:handoutMasterId r:id="rId28"/>
  </p:handoutMasterIdLst>
  <p:sldIdLst>
    <p:sldId id="281" r:id="rId2"/>
    <p:sldId id="282" r:id="rId3"/>
    <p:sldId id="292" r:id="rId4"/>
    <p:sldId id="259" r:id="rId5"/>
    <p:sldId id="293" r:id="rId6"/>
    <p:sldId id="283" r:id="rId7"/>
    <p:sldId id="294" r:id="rId8"/>
    <p:sldId id="284" r:id="rId9"/>
    <p:sldId id="295" r:id="rId10"/>
    <p:sldId id="285" r:id="rId11"/>
    <p:sldId id="296" r:id="rId12"/>
    <p:sldId id="286" r:id="rId13"/>
    <p:sldId id="297" r:id="rId14"/>
    <p:sldId id="287" r:id="rId15"/>
    <p:sldId id="298" r:id="rId16"/>
    <p:sldId id="288" r:id="rId17"/>
    <p:sldId id="299" r:id="rId18"/>
    <p:sldId id="289" r:id="rId19"/>
    <p:sldId id="300" r:id="rId20"/>
    <p:sldId id="290" r:id="rId21"/>
    <p:sldId id="301" r:id="rId22"/>
    <p:sldId id="291" r:id="rId23"/>
    <p:sldId id="302" r:id="rId24"/>
    <p:sldId id="279" r:id="rId25"/>
    <p:sldId id="280" r:id="rId26"/>
  </p:sldIdLst>
  <p:sldSz cx="9144000" cy="6858000" type="screen4x3"/>
  <p:notesSz cx="6761163" cy="99425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1068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-72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GB" smtClean="0"/>
              <a:t>................................TAT SET - 1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29050" y="0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A04426-0E74-45AB-A167-4480AAF1D3E2}" type="datetimeFigureOut">
              <a:rPr lang="en-GB" smtClean="0"/>
              <a:t>07/01/2014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4038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29050" y="9444038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EB26B6-B637-42F2-A201-A41757BFDA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6379531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audio1.wav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r>
              <a:rPr lang="en-US" smtClean="0"/>
              <a:t>................................TAT SET - 1</a:t>
            </a:r>
            <a:endParaRPr lang="en-US"/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29761" y="0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96938" y="746125"/>
            <a:ext cx="4967287" cy="3727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27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6117" y="4722694"/>
            <a:ext cx="5408930" cy="44741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27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3662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27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9761" y="9443662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4E6AFAF1-AAD9-42E2-A8D8-04C483F8CD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630715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1658938" y="1600200"/>
            <a:ext cx="6837362" cy="3200400"/>
            <a:chOff x="1045" y="1008"/>
            <a:chExt cx="4307" cy="2016"/>
          </a:xfrm>
        </p:grpSpPr>
        <p:sp>
          <p:nvSpPr>
            <p:cNvPr id="5" name="Oval 3"/>
            <p:cNvSpPr>
              <a:spLocks noChangeArrowheads="1"/>
            </p:cNvSpPr>
            <p:nvPr/>
          </p:nvSpPr>
          <p:spPr bwMode="hidden">
            <a:xfrm flipH="1">
              <a:off x="4392" y="1008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6" name="Oval 4"/>
            <p:cNvSpPr>
              <a:spLocks noChangeArrowheads="1"/>
            </p:cNvSpPr>
            <p:nvPr/>
          </p:nvSpPr>
          <p:spPr bwMode="hidden">
            <a:xfrm flipH="1">
              <a:off x="3264" y="1008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7" name="Oval 5"/>
            <p:cNvSpPr>
              <a:spLocks noChangeArrowheads="1"/>
            </p:cNvSpPr>
            <p:nvPr/>
          </p:nvSpPr>
          <p:spPr bwMode="hidden">
            <a:xfrm flipH="1">
              <a:off x="2136" y="1008"/>
              <a:ext cx="960" cy="960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0E0F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8" name="Oval 6"/>
            <p:cNvSpPr>
              <a:spLocks noChangeArrowheads="1"/>
            </p:cNvSpPr>
            <p:nvPr/>
          </p:nvSpPr>
          <p:spPr bwMode="hidden">
            <a:xfrm flipH="1">
              <a:off x="2136" y="2064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9" name="Oval 7"/>
            <p:cNvSpPr>
              <a:spLocks noChangeArrowheads="1"/>
            </p:cNvSpPr>
            <p:nvPr/>
          </p:nvSpPr>
          <p:spPr bwMode="hidden">
            <a:xfrm flipH="1">
              <a:off x="1045" y="2064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" name="Oval 8"/>
            <p:cNvSpPr>
              <a:spLocks noChangeArrowheads="1"/>
            </p:cNvSpPr>
            <p:nvPr/>
          </p:nvSpPr>
          <p:spPr bwMode="hidden">
            <a:xfrm flipH="1">
              <a:off x="4392" y="2064"/>
              <a:ext cx="960" cy="960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0E0F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</p:grpSp>
      <p:sp>
        <p:nvSpPr>
          <p:cNvPr id="317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685800" y="1219200"/>
            <a:ext cx="7772400" cy="1933575"/>
          </a:xfrm>
        </p:spPr>
        <p:txBody>
          <a:bodyPr anchor="b"/>
          <a:lstStyle>
            <a:lvl1pPr algn="r">
              <a:defRPr sz="4400"/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317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2057400" y="3505200"/>
            <a:ext cx="6400800" cy="17526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  <p:sp>
        <p:nvSpPr>
          <p:cNvPr id="11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13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FC495A2-8007-45CA-8631-3E886EEF802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298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44459A9-C579-49F6-BEFF-ECCB54359D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919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62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62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A60A576-1C8D-4CA8-B99E-0B6D554404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15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275ECE9-8010-427C-9CA4-E49C504765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729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DCD20EC-5D94-42FA-98A7-F7729E15D7B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572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2715347-D8EE-4BCF-B760-E594486766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725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DE75832-8D98-4B1C-8032-FC3F616842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41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DF37611-C10E-423B-B0AB-764C94D918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872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A98F501-D7E6-4057-861E-84DA53BF4B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445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9B95DB2-FA79-478C-8316-7F260745E5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487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IN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73EB907-0E2C-4994-899D-A47D226E9D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847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"/>
          <p:cNvGrpSpPr>
            <a:grpSpLocks/>
          </p:cNvGrpSpPr>
          <p:nvPr/>
        </p:nvGrpSpPr>
        <p:grpSpPr bwMode="auto">
          <a:xfrm>
            <a:off x="1071563" y="304800"/>
            <a:ext cx="7615237" cy="1106488"/>
            <a:chOff x="675" y="192"/>
            <a:chExt cx="4797" cy="697"/>
          </a:xfrm>
        </p:grpSpPr>
        <p:sp>
          <p:nvSpPr>
            <p:cNvPr id="1032" name="Oval 3"/>
            <p:cNvSpPr>
              <a:spLocks noChangeArrowheads="1"/>
            </p:cNvSpPr>
            <p:nvPr/>
          </p:nvSpPr>
          <p:spPr bwMode="hidden">
            <a:xfrm flipH="1">
              <a:off x="3067" y="192"/>
              <a:ext cx="696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3" name="Oval 4"/>
            <p:cNvSpPr>
              <a:spLocks noChangeArrowheads="1"/>
            </p:cNvSpPr>
            <p:nvPr/>
          </p:nvSpPr>
          <p:spPr bwMode="hidden">
            <a:xfrm flipH="1">
              <a:off x="4777" y="192"/>
              <a:ext cx="695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4" name="Oval 5"/>
            <p:cNvSpPr>
              <a:spLocks noChangeArrowheads="1"/>
            </p:cNvSpPr>
            <p:nvPr/>
          </p:nvSpPr>
          <p:spPr bwMode="hidden">
            <a:xfrm flipH="1">
              <a:off x="675" y="193"/>
              <a:ext cx="695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5" name="Oval 6"/>
            <p:cNvSpPr>
              <a:spLocks noChangeArrowheads="1"/>
            </p:cNvSpPr>
            <p:nvPr/>
          </p:nvSpPr>
          <p:spPr bwMode="hidden">
            <a:xfrm flipH="1">
              <a:off x="3984" y="192"/>
              <a:ext cx="695" cy="696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0E0F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6" name="Oval 7"/>
            <p:cNvSpPr>
              <a:spLocks noChangeArrowheads="1"/>
            </p:cNvSpPr>
            <p:nvPr/>
          </p:nvSpPr>
          <p:spPr bwMode="hidden">
            <a:xfrm flipH="1">
              <a:off x="1486" y="192"/>
              <a:ext cx="695" cy="696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</p:grpSp>
      <p:sp>
        <p:nvSpPr>
          <p:cNvPr id="1027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0729" name="Rectangle 9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30" name="Rectangle 10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000"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30731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smtClean="0"/>
            </a:lvl1pPr>
          </a:lstStyle>
          <a:p>
            <a:pPr>
              <a:defRPr/>
            </a:pPr>
            <a:fld id="{B6F9A3BF-FE18-4820-9461-C4A15C35AF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31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l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¡"/>
        <a:defRPr sz="27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l"/>
        <a:defRPr sz="23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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4" Type="http://schemas.microsoft.com/office/2007/relationships/hdphoto" Target="../media/hdphoto3.wdp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88271" y="1828800"/>
            <a:ext cx="7712047" cy="212365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4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Thematic Apperception Test</a:t>
            </a:r>
          </a:p>
          <a:p>
            <a:pPr algn="ctr">
              <a:defRPr/>
            </a:pPr>
            <a:r>
              <a:rPr lang="en-US" sz="4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TAT </a:t>
            </a:r>
            <a:endParaRPr lang="en-US" sz="4400" b="1" dirty="0" smtClean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  <a:latin typeface="Arial" charset="0"/>
            </a:endParaRPr>
          </a:p>
          <a:p>
            <a:pPr algn="ctr">
              <a:defRPr/>
            </a:pPr>
            <a:r>
              <a:rPr lang="en-US" sz="4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Set-13</a:t>
            </a:r>
            <a:endParaRPr lang="en-US" sz="44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  <a:latin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  <p:transition spd="slow" advTm="5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876" y="381000"/>
            <a:ext cx="8142924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618073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92539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3"/>
          <a:stretch>
            <a:fillRect/>
          </a:stretch>
        </p:blipFill>
        <p:spPr>
          <a:xfrm>
            <a:off x="340255" y="324556"/>
            <a:ext cx="8355012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309490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528550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3"/>
          <a:stretch>
            <a:fillRect/>
          </a:stretch>
        </p:blipFill>
        <p:spPr>
          <a:xfrm>
            <a:off x="591608" y="228600"/>
            <a:ext cx="8061325" cy="5867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102768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861377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269" y="411344"/>
            <a:ext cx="8073531" cy="6060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605692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708974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8579" y="639838"/>
            <a:ext cx="7126842" cy="5578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601663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67017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152400"/>
            <a:ext cx="8348026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372663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400" y="309293"/>
            <a:ext cx="7925024" cy="5939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601406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591130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800"/>
            <a:ext cx="91440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336452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687074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000" smtClean="0"/>
              <a:t>www.ssbcrack.com</a:t>
            </a:r>
          </a:p>
        </p:txBody>
      </p:sp>
      <p:sp>
        <p:nvSpPr>
          <p:cNvPr id="27651" name="Rectangle 4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en-IN" sz="1800"/>
          </a:p>
        </p:txBody>
      </p:sp>
      <p:sp>
        <p:nvSpPr>
          <p:cNvPr id="27652" name="TextBox 1"/>
          <p:cNvSpPr txBox="1">
            <a:spLocks noChangeArrowheads="1"/>
          </p:cNvSpPr>
          <p:nvPr/>
        </p:nvSpPr>
        <p:spPr bwMode="auto">
          <a:xfrm>
            <a:off x="3886200" y="2895600"/>
            <a:ext cx="13716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800">
                <a:latin typeface="Tahoma" panose="020B0604030504040204" pitchFamily="34" charset="0"/>
              </a:rPr>
              <a:t>Blank slide</a:t>
            </a:r>
            <a:endParaRPr lang="en-IN" sz="1800">
              <a:latin typeface="Tahoma" panose="020B060403050404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113909" y="2967335"/>
            <a:ext cx="2916183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The End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www.ssbcrack.com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</p:cSld>
  <p:clrMapOvr>
    <a:masterClrMapping/>
  </p:clrMapOvr>
  <p:transition advTm="225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526366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76200"/>
            <a:ext cx="8525480" cy="6400800"/>
          </a:xfrm>
          <a:prstGeom prst="rect">
            <a:avLst/>
          </a:prstGeom>
        </p:spPr>
      </p:pic>
    </p:spTree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19007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457200"/>
            <a:ext cx="7837154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30655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491838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81000"/>
            <a:ext cx="7696200" cy="620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428342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839184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atermark">
  <a:themeElements>
    <a:clrScheme name="Watermar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CCCFF"/>
      </a:accent1>
      <a:accent2>
        <a:srgbClr val="D9D8EC"/>
      </a:accent2>
      <a:accent3>
        <a:srgbClr val="FFFFFF"/>
      </a:accent3>
      <a:accent4>
        <a:srgbClr val="000000"/>
      </a:accent4>
      <a:accent5>
        <a:srgbClr val="E2E2FF"/>
      </a:accent5>
      <a:accent6>
        <a:srgbClr val="C4C4D6"/>
      </a:accent6>
      <a:hlink>
        <a:srgbClr val="6767FF"/>
      </a:hlink>
      <a:folHlink>
        <a:srgbClr val="9933FF"/>
      </a:folHlink>
    </a:clrScheme>
    <a:fontScheme name="Watermar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aterm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CCCFF"/>
        </a:accent1>
        <a:accent2>
          <a:srgbClr val="D9D8EC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C4C4D6"/>
        </a:accent6>
        <a:hlink>
          <a:srgbClr val="6767FF"/>
        </a:hlink>
        <a:folHlink>
          <a:srgbClr val="99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2">
        <a:dk1>
          <a:srgbClr val="000000"/>
        </a:dk1>
        <a:lt1>
          <a:srgbClr val="FFFFFF"/>
        </a:lt1>
        <a:dk2>
          <a:srgbClr val="666633"/>
        </a:dk2>
        <a:lt2>
          <a:srgbClr val="5F5F5F"/>
        </a:lt2>
        <a:accent1>
          <a:srgbClr val="FFCC00"/>
        </a:accent1>
        <a:accent2>
          <a:srgbClr val="EFF0B2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D9D9A1"/>
        </a:accent6>
        <a:hlink>
          <a:srgbClr val="808000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3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9BB0CB"/>
        </a:accent1>
        <a:accent2>
          <a:srgbClr val="D1E0CE"/>
        </a:accent2>
        <a:accent3>
          <a:srgbClr val="FFFFFF"/>
        </a:accent3>
        <a:accent4>
          <a:srgbClr val="000000"/>
        </a:accent4>
        <a:accent5>
          <a:srgbClr val="CBD4E2"/>
        </a:accent5>
        <a:accent6>
          <a:srgbClr val="BDCBBA"/>
        </a:accent6>
        <a:hlink>
          <a:srgbClr val="8EA642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4">
        <a:dk1>
          <a:srgbClr val="333300"/>
        </a:dk1>
        <a:lt1>
          <a:srgbClr val="FFFFCC"/>
        </a:lt1>
        <a:dk2>
          <a:srgbClr val="336600"/>
        </a:dk2>
        <a:lt2>
          <a:srgbClr val="FFFFCC"/>
        </a:lt2>
        <a:accent1>
          <a:srgbClr val="99CC00"/>
        </a:accent1>
        <a:accent2>
          <a:srgbClr val="669900"/>
        </a:accent2>
        <a:accent3>
          <a:srgbClr val="ADB8AA"/>
        </a:accent3>
        <a:accent4>
          <a:srgbClr val="DADAAE"/>
        </a:accent4>
        <a:accent5>
          <a:srgbClr val="CAE2AA"/>
        </a:accent5>
        <a:accent6>
          <a:srgbClr val="5C8A00"/>
        </a:accent6>
        <a:hlink>
          <a:srgbClr val="CC9900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5">
        <a:dk1>
          <a:srgbClr val="424458"/>
        </a:dk1>
        <a:lt1>
          <a:srgbClr val="FFFFFF"/>
        </a:lt1>
        <a:dk2>
          <a:srgbClr val="004A48"/>
        </a:dk2>
        <a:lt2>
          <a:srgbClr val="FFFFFF"/>
        </a:lt2>
        <a:accent1>
          <a:srgbClr val="83B200"/>
        </a:accent1>
        <a:accent2>
          <a:srgbClr val="006260"/>
        </a:accent2>
        <a:accent3>
          <a:srgbClr val="AAB1B1"/>
        </a:accent3>
        <a:accent4>
          <a:srgbClr val="DADADA"/>
        </a:accent4>
        <a:accent5>
          <a:srgbClr val="C1D5AA"/>
        </a:accent5>
        <a:accent6>
          <a:srgbClr val="005856"/>
        </a:accent6>
        <a:hlink>
          <a:srgbClr val="6666FF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6">
        <a:dk1>
          <a:srgbClr val="000000"/>
        </a:dk1>
        <a:lt1>
          <a:srgbClr val="FFFFFF"/>
        </a:lt1>
        <a:dk2>
          <a:srgbClr val="1C2046"/>
        </a:dk2>
        <a:lt2>
          <a:srgbClr val="FFFFFF"/>
        </a:lt2>
        <a:accent1>
          <a:srgbClr val="00CCFF"/>
        </a:accent1>
        <a:accent2>
          <a:srgbClr val="2D226E"/>
        </a:accent2>
        <a:accent3>
          <a:srgbClr val="ABABB0"/>
        </a:accent3>
        <a:accent4>
          <a:srgbClr val="DADADA"/>
        </a:accent4>
        <a:accent5>
          <a:srgbClr val="AAE2FF"/>
        </a:accent5>
        <a:accent6>
          <a:srgbClr val="281E63"/>
        </a:accent6>
        <a:hlink>
          <a:srgbClr val="666699"/>
        </a:hlink>
        <a:folHlink>
          <a:srgbClr val="99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7">
        <a:dk1>
          <a:srgbClr val="424458"/>
        </a:dk1>
        <a:lt1>
          <a:srgbClr val="FFFFFF"/>
        </a:lt1>
        <a:dk2>
          <a:srgbClr val="000066"/>
        </a:dk2>
        <a:lt2>
          <a:srgbClr val="FFFFFF"/>
        </a:lt2>
        <a:accent1>
          <a:srgbClr val="6666FF"/>
        </a:accent1>
        <a:accent2>
          <a:srgbClr val="333399"/>
        </a:accent2>
        <a:accent3>
          <a:srgbClr val="AAAAB8"/>
        </a:accent3>
        <a:accent4>
          <a:srgbClr val="DADADA"/>
        </a:accent4>
        <a:accent5>
          <a:srgbClr val="B8B8FF"/>
        </a:accent5>
        <a:accent6>
          <a:srgbClr val="2D2D8A"/>
        </a:accent6>
        <a:hlink>
          <a:srgbClr val="FF9900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8">
        <a:dk1>
          <a:srgbClr val="1C1C1C"/>
        </a:dk1>
        <a:lt1>
          <a:srgbClr val="FFFFCC"/>
        </a:lt1>
        <a:dk2>
          <a:srgbClr val="390B20"/>
        </a:dk2>
        <a:lt2>
          <a:srgbClr val="FFFFCC"/>
        </a:lt2>
        <a:accent1>
          <a:srgbClr val="FF916F"/>
        </a:accent1>
        <a:accent2>
          <a:srgbClr val="561450"/>
        </a:accent2>
        <a:accent3>
          <a:srgbClr val="AEAAAB"/>
        </a:accent3>
        <a:accent4>
          <a:srgbClr val="DADAAE"/>
        </a:accent4>
        <a:accent5>
          <a:srgbClr val="FFC7BB"/>
        </a:accent5>
        <a:accent6>
          <a:srgbClr val="4D1148"/>
        </a:accent6>
        <a:hlink>
          <a:srgbClr val="637D95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9">
        <a:dk1>
          <a:srgbClr val="4C0000"/>
        </a:dk1>
        <a:lt1>
          <a:srgbClr val="FFFFFF"/>
        </a:lt1>
        <a:dk2>
          <a:srgbClr val="722104"/>
        </a:dk2>
        <a:lt2>
          <a:srgbClr val="FFFFFF"/>
        </a:lt2>
        <a:accent1>
          <a:srgbClr val="CC6600"/>
        </a:accent1>
        <a:accent2>
          <a:srgbClr val="8A2E00"/>
        </a:accent2>
        <a:accent3>
          <a:srgbClr val="BCABAA"/>
        </a:accent3>
        <a:accent4>
          <a:srgbClr val="DADADA"/>
        </a:accent4>
        <a:accent5>
          <a:srgbClr val="E2B8AA"/>
        </a:accent5>
        <a:accent6>
          <a:srgbClr val="7D2900"/>
        </a:accent6>
        <a:hlink>
          <a:srgbClr val="FFCC00"/>
        </a:hlink>
        <a:folHlink>
          <a:srgbClr val="FF99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Watermark</Template>
  <TotalTime>105</TotalTime>
  <Words>58</Words>
  <Application>Microsoft Office PowerPoint</Application>
  <PresentationFormat>On-screen Show (4:3)</PresentationFormat>
  <Paragraphs>43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Tahoma</vt:lpstr>
      <vt:lpstr>Times New Roman</vt:lpstr>
      <vt:lpstr>Wingdings</vt:lpstr>
      <vt:lpstr>Watermark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Cavalier India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Cavalier India</dc:creator>
  <cp:lastModifiedBy>veena</cp:lastModifiedBy>
  <cp:revision>16</cp:revision>
  <cp:lastPrinted>2014-01-02T05:17:59Z</cp:lastPrinted>
  <dcterms:created xsi:type="dcterms:W3CDTF">2009-02-19T05:11:12Z</dcterms:created>
  <dcterms:modified xsi:type="dcterms:W3CDTF">2014-01-07T06:04:36Z</dcterms:modified>
</cp:coreProperties>
</file>

<file path=docProps/thumbnail.jpeg>
</file>